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69" r:id="rId3"/>
    <p:sldId id="303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5" r:id="rId13"/>
    <p:sldId id="326" r:id="rId14"/>
    <p:sldId id="304" r:id="rId15"/>
    <p:sldId id="305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CLIPS</a:t>
            </a:r>
            <a:br>
              <a:rPr lang="en-US" dirty="0" smtClean="0"/>
            </a:br>
            <a:r>
              <a:rPr lang="en-US" sz="4000" dirty="0" smtClean="0"/>
              <a:t>C Language </a:t>
            </a:r>
            <a:r>
              <a:rPr lang="en-US" sz="4000" dirty="0" smtClean="0"/>
              <a:t>Integrated Production System</a:t>
            </a:r>
            <a:endParaRPr lang="en-US" sz="6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05200"/>
            <a:ext cx="8686800" cy="6155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Note:</a:t>
            </a:r>
            <a:r>
              <a:rPr lang="en-US" dirty="0">
                <a:latin typeface="Comic Sans MS" pitchFamily="66" charset="0"/>
              </a:rPr>
              <a:t> Some slides and/or pictures </a:t>
            </a:r>
            <a:r>
              <a:rPr lang="en-US" dirty="0" smtClean="0">
                <a:latin typeface="Comic Sans MS" pitchFamily="66" charset="0"/>
              </a:rPr>
              <a:t>are adapted </a:t>
            </a:r>
            <a:r>
              <a:rPr lang="en-US" dirty="0">
                <a:latin typeface="Comic Sans MS" pitchFamily="66" charset="0"/>
              </a:rPr>
              <a:t>from </a:t>
            </a:r>
            <a:r>
              <a:rPr lang="en-US" dirty="0" smtClean="0">
                <a:latin typeface="Comic Sans MS" pitchFamily="66" charset="0"/>
              </a:rPr>
              <a:t>Lecture slides / Books of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Dr </a:t>
            </a:r>
            <a:r>
              <a:rPr lang="en-US" sz="1600" dirty="0" err="1" smtClean="0">
                <a:latin typeface="Comic Sans MS" pitchFamily="66" charset="0"/>
              </a:rPr>
              <a:t>Zafar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Alvi</a:t>
            </a:r>
            <a:r>
              <a:rPr lang="en-US" sz="1600" dirty="0" smtClean="0">
                <a:latin typeface="Comic Sans MS" pitchFamily="66" charset="0"/>
              </a:rPr>
              <a:t>.</a:t>
            </a:r>
            <a:endParaRPr lang="en-US" sz="16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The Components of a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Defrule</a:t>
            </a:r>
            <a:r>
              <a:rPr lang="en-US" dirty="0" smtClean="0"/>
              <a:t> construct is used to add rules. </a:t>
            </a:r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 smtClean="0"/>
              <a:t>using a rule the </a:t>
            </a:r>
            <a:r>
              <a:rPr lang="en-US" dirty="0" smtClean="0"/>
              <a:t>component facts </a:t>
            </a:r>
            <a:r>
              <a:rPr lang="en-US" dirty="0" smtClean="0"/>
              <a:t>need to be defined.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example, if we have the </a:t>
            </a:r>
            <a:r>
              <a:rPr lang="en-US" dirty="0" smtClean="0"/>
              <a:t>rule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Ali is Ahmed’s father</a:t>
            </a:r>
          </a:p>
          <a:p>
            <a:pPr lvl="1"/>
            <a:r>
              <a:rPr lang="en-US" dirty="0" smtClean="0"/>
              <a:t>THEN Ahmed is Ali’s son</a:t>
            </a:r>
          </a:p>
          <a:p>
            <a:r>
              <a:rPr lang="en-US" dirty="0" smtClean="0"/>
              <a:t>We enter this into CLIPS using the following construct:</a:t>
            </a:r>
          </a:p>
          <a:p>
            <a:pPr>
              <a:buNone/>
            </a:pPr>
            <a:r>
              <a:rPr lang="en-US" dirty="0" smtClean="0"/>
              <a:t>	;</a:t>
            </a:r>
            <a:r>
              <a:rPr lang="en-US" dirty="0" smtClean="0"/>
              <a:t>Rule header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defrule</a:t>
            </a:r>
            <a:r>
              <a:rPr lang="en-US" dirty="0" smtClean="0"/>
              <a:t> </a:t>
            </a:r>
            <a:r>
              <a:rPr lang="en-US" dirty="0" err="1" smtClean="0"/>
              <a:t>isSon</a:t>
            </a:r>
            <a:r>
              <a:rPr lang="en-US" dirty="0" smtClean="0"/>
              <a:t> “An example rule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; </a:t>
            </a:r>
            <a:r>
              <a:rPr lang="en-US" dirty="0" smtClean="0"/>
              <a:t>Patterns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father (</a:t>
            </a:r>
            <a:r>
              <a:rPr lang="en-US" dirty="0" err="1" smtClean="0"/>
              <a:t>fathersName</a:t>
            </a:r>
            <a:r>
              <a:rPr lang="en-US" dirty="0" smtClean="0"/>
              <a:t> “</a:t>
            </a:r>
            <a:r>
              <a:rPr lang="en-US" dirty="0" err="1" smtClean="0"/>
              <a:t>ali</a:t>
            </a:r>
            <a:r>
              <a:rPr lang="en-US" dirty="0" smtClean="0"/>
              <a:t>”) (</a:t>
            </a:r>
            <a:r>
              <a:rPr lang="en-US" dirty="0" err="1" smtClean="0"/>
              <a:t>sonsName</a:t>
            </a:r>
            <a:r>
              <a:rPr lang="en-US" dirty="0" smtClean="0"/>
              <a:t> “</a:t>
            </a:r>
            <a:r>
              <a:rPr lang="en-US" dirty="0" err="1" smtClean="0"/>
              <a:t>ahmed</a:t>
            </a:r>
            <a:r>
              <a:rPr lang="en-US" dirty="0" smtClean="0"/>
              <a:t>”)</a:t>
            </a:r>
          </a:p>
          <a:p>
            <a:pPr>
              <a:buNone/>
            </a:pPr>
            <a:r>
              <a:rPr lang="en-US" dirty="0" smtClean="0"/>
              <a:t>	;</a:t>
            </a: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	=&gt;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;</a:t>
            </a:r>
            <a:r>
              <a:rPr lang="en-US" dirty="0" smtClean="0"/>
              <a:t>Actions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assert (son (</a:t>
            </a:r>
            <a:r>
              <a:rPr lang="en-US" dirty="0" err="1" smtClean="0"/>
              <a:t>sonsName</a:t>
            </a:r>
            <a:r>
              <a:rPr lang="en-US" dirty="0" smtClean="0"/>
              <a:t> “</a:t>
            </a:r>
            <a:r>
              <a:rPr lang="en-US" dirty="0" err="1" smtClean="0"/>
              <a:t>ahmed</a:t>
            </a:r>
            <a:r>
              <a:rPr lang="en-US" dirty="0" smtClean="0"/>
              <a:t>”) (</a:t>
            </a:r>
            <a:r>
              <a:rPr lang="en-US" dirty="0" err="1" smtClean="0"/>
              <a:t>fathersName</a:t>
            </a:r>
            <a:r>
              <a:rPr lang="en-US" dirty="0" smtClean="0"/>
              <a:t> “</a:t>
            </a:r>
            <a:r>
              <a:rPr lang="en-US" dirty="0" err="1" smtClean="0"/>
              <a:t>ali</a:t>
            </a:r>
            <a:r>
              <a:rPr lang="en-US" dirty="0" smtClean="0"/>
              <a:t>”)))</a:t>
            </a:r>
          </a:p>
          <a:p>
            <a:pPr>
              <a:buNone/>
            </a:pPr>
            <a:r>
              <a:rPr lang="en-US" dirty="0" smtClean="0"/>
              <a:t>	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The Components of a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CLIPS attempts to match the pattern of the rules against the facts in the fact list.</a:t>
            </a:r>
          </a:p>
          <a:p>
            <a:r>
              <a:rPr lang="en-US" dirty="0" smtClean="0"/>
              <a:t>If all patterns of a rule match, the rule is activated, i.e. placed on the agenda.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Agenda driven control 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agenda is the list of activated rules. We use the run command to run </a:t>
            </a:r>
            <a:r>
              <a:rPr lang="en-US" dirty="0" smtClean="0"/>
              <a:t>the agenda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Running </a:t>
            </a:r>
            <a:r>
              <a:rPr lang="en-US" dirty="0" smtClean="0"/>
              <a:t>the agenda causes the rules in the agenda to be </a:t>
            </a:r>
            <a:r>
              <a:rPr lang="en-US" dirty="0" smtClean="0"/>
              <a:t>fired. </a:t>
            </a:r>
          </a:p>
          <a:p>
            <a:r>
              <a:rPr lang="en-US" dirty="0" smtClean="0"/>
              <a:t>CLIPS</a:t>
            </a:r>
            <a:r>
              <a:rPr lang="en-US" dirty="0" smtClean="0"/>
              <a:t>&gt;(run)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Displaying the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To display the set of rules on the agenda, enter the command</a:t>
            </a:r>
          </a:p>
          <a:p>
            <a:r>
              <a:rPr lang="en-US" dirty="0" smtClean="0"/>
              <a:t>(agenda)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Watching activations and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You can watch activations in the agenda by </a:t>
            </a:r>
            <a:r>
              <a:rPr lang="en-US" dirty="0" smtClean="0"/>
              <a:t>entering (watch </a:t>
            </a:r>
            <a:r>
              <a:rPr lang="en-US" dirty="0" smtClean="0"/>
              <a:t>activations)</a:t>
            </a:r>
          </a:p>
          <a:p>
            <a:r>
              <a:rPr lang="en-US" dirty="0" smtClean="0"/>
              <a:t>You can watch rules firing </a:t>
            </a:r>
            <a:r>
              <a:rPr lang="en-US" dirty="0" smtClean="0"/>
              <a:t>using (watch </a:t>
            </a:r>
            <a:r>
              <a:rPr lang="en-US" dirty="0" smtClean="0"/>
              <a:t>rules)</a:t>
            </a:r>
          </a:p>
          <a:p>
            <a:r>
              <a:rPr lang="en-US" dirty="0" smtClean="0"/>
              <a:t>All subsequent activations and firings will be shown until you turn the watch </a:t>
            </a:r>
            <a:r>
              <a:rPr lang="en-US" dirty="0" smtClean="0"/>
              <a:t>off using </a:t>
            </a:r>
            <a:r>
              <a:rPr lang="en-US" dirty="0" smtClean="0"/>
              <a:t>the </a:t>
            </a:r>
            <a:r>
              <a:rPr lang="en-US" dirty="0" err="1" smtClean="0"/>
              <a:t>unwatch</a:t>
            </a:r>
            <a:r>
              <a:rPr lang="en-US" dirty="0" smtClean="0"/>
              <a:t> command.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Clearing all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(clear) clears the working memory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The PRINTOUT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Instead of asserting facts in a rule, you can print out messages </a:t>
            </a:r>
            <a:r>
              <a:rPr lang="en-US" dirty="0" smtClean="0"/>
              <a:t>using </a:t>
            </a:r>
            <a:r>
              <a:rPr lang="fr-FR" dirty="0" smtClean="0"/>
              <a:t>(</a:t>
            </a:r>
            <a:r>
              <a:rPr lang="fr-FR" dirty="0" err="1" smtClean="0"/>
              <a:t>printout</a:t>
            </a:r>
            <a:r>
              <a:rPr lang="fr-FR" dirty="0" smtClean="0"/>
              <a:t> </a:t>
            </a:r>
            <a:r>
              <a:rPr lang="fr-FR" dirty="0" smtClean="0"/>
              <a:t>t “Ali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Ahmed’s</a:t>
            </a:r>
            <a:r>
              <a:rPr lang="fr-FR" dirty="0" smtClean="0"/>
              <a:t> son” </a:t>
            </a:r>
            <a:r>
              <a:rPr lang="fr-FR" dirty="0" err="1" smtClean="0"/>
              <a:t>crlf</a:t>
            </a:r>
            <a:r>
              <a:rPr lang="fr-FR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Download </a:t>
            </a:r>
            <a:r>
              <a:rPr lang="en-US" dirty="0" smtClean="0"/>
              <a:t>CLIPS for windows (CLIPSWin.zip) </a:t>
            </a:r>
            <a:r>
              <a:rPr lang="en-US" dirty="0" smtClean="0"/>
              <a:t>from: http</a:t>
            </a:r>
            <a:r>
              <a:rPr lang="en-US" dirty="0" smtClean="0"/>
              <a:t>://www.ghg.net/clips/download/executables/pc/.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download the </a:t>
            </a:r>
            <a:r>
              <a:rPr lang="en-US" dirty="0" smtClean="0"/>
              <a:t>complete documentation </a:t>
            </a:r>
            <a:r>
              <a:rPr lang="en-US" dirty="0" smtClean="0"/>
              <a:t>including the programming guide </a:t>
            </a:r>
            <a:r>
              <a:rPr lang="en-US" dirty="0" smtClean="0"/>
              <a:t>from: http</a:t>
            </a:r>
            <a:r>
              <a:rPr lang="en-US" dirty="0" smtClean="0"/>
              <a:t>://www.ghg.net/clips/download/documentation/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To leave CLIPS, </a:t>
            </a:r>
            <a:r>
              <a:rPr lang="en-US" dirty="0" smtClean="0"/>
              <a:t>enter (exit)</a:t>
            </a:r>
          </a:p>
          <a:p>
            <a:r>
              <a:rPr lang="en-US" dirty="0" smtClean="0"/>
              <a:t>All commands use ( ) as delimiters, i.e. all </a:t>
            </a:r>
            <a:r>
              <a:rPr lang="en-US" dirty="0" smtClean="0"/>
              <a:t> commands </a:t>
            </a:r>
            <a:r>
              <a:rPr lang="en-US" dirty="0" smtClean="0"/>
              <a:t>are enclosed in brackets.</a:t>
            </a:r>
          </a:p>
          <a:p>
            <a:r>
              <a:rPr lang="en-US" dirty="0" smtClean="0"/>
              <a:t>A simple command example for adding </a:t>
            </a:r>
            <a:r>
              <a:rPr lang="en-US" dirty="0" smtClean="0"/>
              <a:t>numbers CLIPS</a:t>
            </a:r>
            <a:r>
              <a:rPr lang="en-US" dirty="0" smtClean="0"/>
              <a:t>&gt; (+ 3 4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CLIPS is case sensitive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Deftemplate</a:t>
            </a:r>
            <a:r>
              <a:rPr lang="en-US" dirty="0" smtClean="0"/>
              <a:t>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Before facts can be added, we have to define the format for our relations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relation </a:t>
            </a:r>
            <a:r>
              <a:rPr lang="en-US" dirty="0" smtClean="0"/>
              <a:t>consists of: relation name, zero or more slots (arguments of the relation)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Deftemplate</a:t>
            </a:r>
            <a:r>
              <a:rPr lang="en-US" dirty="0" smtClean="0"/>
              <a:t> construct defines a relation’s </a:t>
            </a:r>
            <a:r>
              <a:rPr lang="en-US" dirty="0" smtClean="0"/>
              <a:t>structure (</a:t>
            </a:r>
            <a:r>
              <a:rPr lang="en-US" dirty="0" err="1" smtClean="0"/>
              <a:t>deftemplate</a:t>
            </a:r>
            <a:r>
              <a:rPr lang="en-US" dirty="0" smtClean="0"/>
              <a:t> </a:t>
            </a:r>
            <a:r>
              <a:rPr lang="en-US" dirty="0" smtClean="0"/>
              <a:t>&lt;relation-name&gt; [&lt;optional comment&gt;] &lt;</a:t>
            </a:r>
            <a:r>
              <a:rPr lang="en-US" dirty="0" smtClean="0"/>
              <a:t>slot-definition&gt; e.g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CLIPS&gt; ( </a:t>
            </a:r>
            <a:r>
              <a:rPr lang="en-US" dirty="0" err="1" smtClean="0"/>
              <a:t>deftemplate</a:t>
            </a:r>
            <a:r>
              <a:rPr lang="en-US" dirty="0" smtClean="0"/>
              <a:t> father “Relation father</a:t>
            </a:r>
            <a:r>
              <a:rPr lang="en-US" dirty="0" smtClean="0"/>
              <a:t>” (</a:t>
            </a:r>
            <a:r>
              <a:rPr lang="en-US" dirty="0" smtClean="0"/>
              <a:t>slot </a:t>
            </a:r>
            <a:r>
              <a:rPr lang="en-US" dirty="0" err="1" smtClean="0"/>
              <a:t>fathersName</a:t>
            </a:r>
            <a:r>
              <a:rPr lang="en-US" dirty="0" smtClean="0"/>
              <a:t>) (</a:t>
            </a:r>
            <a:r>
              <a:rPr lang="en-US" dirty="0" smtClean="0"/>
              <a:t>slot </a:t>
            </a:r>
            <a:r>
              <a:rPr lang="en-US" dirty="0" err="1" smtClean="0"/>
              <a:t>sonsName</a:t>
            </a:r>
            <a:r>
              <a:rPr lang="en-US" dirty="0" smtClean="0"/>
              <a:t>) 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Adding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Facts are added in the predicate format.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deftemplate</a:t>
            </a:r>
            <a:r>
              <a:rPr lang="en-US" dirty="0" smtClean="0"/>
              <a:t> construct is used </a:t>
            </a:r>
            <a:r>
              <a:rPr lang="en-US" dirty="0" smtClean="0"/>
              <a:t>to inform </a:t>
            </a:r>
            <a:r>
              <a:rPr lang="en-US" dirty="0" smtClean="0"/>
              <a:t>CLIPS of the structure of facts.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set of all known facts is called the </a:t>
            </a:r>
            <a:r>
              <a:rPr lang="en-US" dirty="0" smtClean="0"/>
              <a:t>fact list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add facts to the fact list, use the assert command, </a:t>
            </a:r>
            <a:r>
              <a:rPr lang="en-US" dirty="0" smtClean="0"/>
              <a:t>e.g. Facts </a:t>
            </a:r>
            <a:r>
              <a:rPr lang="en-US" dirty="0" smtClean="0"/>
              <a:t>to </a:t>
            </a:r>
            <a:r>
              <a:rPr lang="en-US" dirty="0" smtClean="0"/>
              <a:t>add: man(</a:t>
            </a:r>
            <a:r>
              <a:rPr lang="en-US" dirty="0" err="1" smtClean="0"/>
              <a:t>ahmed</a:t>
            </a:r>
            <a:r>
              <a:rPr lang="en-US" dirty="0" smtClean="0"/>
              <a:t>),  father(</a:t>
            </a:r>
            <a:r>
              <a:rPr lang="en-US" dirty="0" err="1" smtClean="0"/>
              <a:t>ahmed</a:t>
            </a:r>
            <a:r>
              <a:rPr lang="en-US" dirty="0" smtClean="0"/>
              <a:t>, </a:t>
            </a:r>
            <a:r>
              <a:rPr lang="en-US" dirty="0" err="1" smtClean="0"/>
              <a:t>belal</a:t>
            </a:r>
            <a:r>
              <a:rPr lang="en-US" dirty="0" smtClean="0"/>
              <a:t>), brother(</a:t>
            </a:r>
            <a:r>
              <a:rPr lang="en-US" dirty="0" err="1" smtClean="0"/>
              <a:t>ahmed</a:t>
            </a:r>
            <a:r>
              <a:rPr lang="en-US" dirty="0" smtClean="0"/>
              <a:t>, </a:t>
            </a:r>
            <a:r>
              <a:rPr lang="en-US" dirty="0" err="1" smtClean="0"/>
              <a:t>chand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CLIPS&gt; (</a:t>
            </a:r>
            <a:r>
              <a:rPr lang="en-US" dirty="0" smtClean="0"/>
              <a:t>assert ( father ( </a:t>
            </a:r>
            <a:r>
              <a:rPr lang="en-US" dirty="0" err="1" smtClean="0"/>
              <a:t>fatherName</a:t>
            </a:r>
            <a:r>
              <a:rPr lang="en-US" dirty="0" smtClean="0"/>
              <a:t> </a:t>
            </a:r>
            <a:r>
              <a:rPr lang="en-US" dirty="0" smtClean="0"/>
              <a:t>“Ahmed”) (</a:t>
            </a:r>
            <a:r>
              <a:rPr lang="en-US" dirty="0" err="1" smtClean="0"/>
              <a:t>sonName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Belal</a:t>
            </a:r>
            <a:r>
              <a:rPr lang="en-US" dirty="0" smtClean="0"/>
              <a:t>”) ) 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Viewing fact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After adding facts, you can see the fact list using command: (facts).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will </a:t>
            </a:r>
            <a:r>
              <a:rPr lang="en-US" dirty="0" smtClean="0"/>
              <a:t>see that </a:t>
            </a:r>
            <a:r>
              <a:rPr lang="en-US" dirty="0" smtClean="0"/>
              <a:t>a fact index is assigned to each fact, starting with 0.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long fact lists, </a:t>
            </a:r>
            <a:r>
              <a:rPr lang="en-US" dirty="0" smtClean="0"/>
              <a:t>use the format (facts </a:t>
            </a:r>
            <a:r>
              <a:rPr lang="en-US" dirty="0" smtClean="0"/>
              <a:t>[&lt;start&gt; [&lt;end</a:t>
            </a:r>
            <a:r>
              <a:rPr lang="en-US" dirty="0" smtClean="0"/>
              <a:t>&gt;]])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example</a:t>
            </a:r>
            <a:r>
              <a:rPr lang="en-US" dirty="0" smtClean="0"/>
              <a:t>: (</a:t>
            </a:r>
            <a:r>
              <a:rPr lang="en-US" dirty="0" smtClean="0"/>
              <a:t>facts 1 10) lists fact numbers 1 through 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Removing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retract command is used to remove or retract facts. For example:</a:t>
            </a:r>
          </a:p>
          <a:p>
            <a:r>
              <a:rPr lang="en-US" dirty="0" smtClean="0"/>
              <a:t>(retract 1) removes fact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(retract 1 3) removes fact 1 and 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Modifying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We add a fact:</a:t>
            </a:r>
          </a:p>
          <a:p>
            <a:r>
              <a:rPr lang="en-US" dirty="0" smtClean="0"/>
              <a:t>CLIPS&gt;(assert ( father ( </a:t>
            </a:r>
            <a:r>
              <a:rPr lang="en-US" dirty="0" err="1" smtClean="0"/>
              <a:t>fathersName</a:t>
            </a:r>
            <a:r>
              <a:rPr lang="en-US" dirty="0" smtClean="0"/>
              <a:t> “Ahmed”) (</a:t>
            </a:r>
            <a:r>
              <a:rPr lang="en-US" dirty="0" err="1" smtClean="0"/>
              <a:t>sonsName</a:t>
            </a:r>
            <a:r>
              <a:rPr lang="en-US" dirty="0" smtClean="0"/>
              <a:t> “</a:t>
            </a:r>
            <a:r>
              <a:rPr lang="en-US" dirty="0" err="1" smtClean="0"/>
              <a:t>Belal</a:t>
            </a:r>
            <a:r>
              <a:rPr lang="en-US" dirty="0" smtClean="0"/>
              <a:t>”) ) )</a:t>
            </a:r>
          </a:p>
          <a:p>
            <a:r>
              <a:rPr lang="en-US" dirty="0" smtClean="0"/>
              <a:t>To modify the fathers name slot, enter the following:</a:t>
            </a:r>
          </a:p>
          <a:p>
            <a:r>
              <a:rPr lang="en-US" dirty="0" smtClean="0"/>
              <a:t>CLIPS&gt; (modify 2 ( </a:t>
            </a:r>
            <a:r>
              <a:rPr lang="en-US" dirty="0" err="1" smtClean="0"/>
              <a:t>fathersName</a:t>
            </a:r>
            <a:r>
              <a:rPr lang="en-US" dirty="0" smtClean="0"/>
              <a:t> “Ali Ahmed”))</a:t>
            </a:r>
          </a:p>
          <a:p>
            <a:r>
              <a:rPr lang="en-US" dirty="0" smtClean="0"/>
              <a:t>Notice that a new index is assigned to the modified </a:t>
            </a:r>
            <a:r>
              <a:rPr lang="en-US" dirty="0" smtClean="0"/>
              <a:t>fact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The WATCH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WATCH command is used for debugging programs.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used to view </a:t>
            </a:r>
            <a:r>
              <a:rPr lang="en-US" dirty="0" smtClean="0"/>
              <a:t>the assertion </a:t>
            </a:r>
            <a:r>
              <a:rPr lang="en-US" dirty="0" smtClean="0"/>
              <a:t>and modification of facts.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command is</a:t>
            </a:r>
          </a:p>
          <a:p>
            <a:pPr lvl="1"/>
            <a:r>
              <a:rPr lang="en-US" dirty="0" smtClean="0"/>
              <a:t>CLIPS&gt; (watch facts)</a:t>
            </a:r>
          </a:p>
          <a:p>
            <a:r>
              <a:rPr lang="en-US" dirty="0" smtClean="0"/>
              <a:t>After entering this command, for subsequent commands, the whole sequence </a:t>
            </a:r>
            <a:r>
              <a:rPr lang="en-US" dirty="0" smtClean="0"/>
              <a:t>of events </a:t>
            </a:r>
            <a:r>
              <a:rPr lang="en-US" dirty="0" smtClean="0"/>
              <a:t>will be shown.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turn off this option, use: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unwatch</a:t>
            </a:r>
            <a:r>
              <a:rPr lang="en-US" dirty="0" smtClean="0"/>
              <a:t> facts)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711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CLIPS C Language Integrated Production System</vt:lpstr>
      <vt:lpstr>CLIPS</vt:lpstr>
      <vt:lpstr>Commands</vt:lpstr>
      <vt:lpstr>The Deftemplate construct</vt:lpstr>
      <vt:lpstr>Adding facts</vt:lpstr>
      <vt:lpstr>Viewing fact list</vt:lpstr>
      <vt:lpstr>Removing facts</vt:lpstr>
      <vt:lpstr>Modifying facts</vt:lpstr>
      <vt:lpstr>The WATCH command</vt:lpstr>
      <vt:lpstr>The Components of a rule</vt:lpstr>
      <vt:lpstr>The Components of a rule</vt:lpstr>
      <vt:lpstr>Agenda driven control and execution</vt:lpstr>
      <vt:lpstr>Displaying the agenda</vt:lpstr>
      <vt:lpstr>Watching activations and rules</vt:lpstr>
      <vt:lpstr>Clearing all constructs</vt:lpstr>
      <vt:lpstr>The PRINTOUT command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rashid</cp:lastModifiedBy>
  <cp:revision>128</cp:revision>
  <dcterms:created xsi:type="dcterms:W3CDTF">2006-08-16T00:00:00Z</dcterms:created>
  <dcterms:modified xsi:type="dcterms:W3CDTF">2011-05-16T07:36:32Z</dcterms:modified>
</cp:coreProperties>
</file>