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79E35-80AE-450D-A416-D51CB13516B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47226-4BF7-41F4-8DCA-AA1BC1BCC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4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0160E7-F7E6-4F36-8B64-5E806E1021AE}" type="datetimeFigureOut">
              <a:rPr lang="en-US" smtClean="0"/>
              <a:t>25-Feb-15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F83B062-76CD-44C2-B04D-A9CACCC389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Theory Of Automata</a:t>
            </a:r>
          </a:p>
          <a:p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Wasim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itchFamily="82" charset="0"/>
              </a:rPr>
              <a:t> Ahmad khan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Recursive Definitions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Part/Rule 3: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Nothing else is the part of our language.</a:t>
            </a:r>
            <a:endParaRPr lang="en-US" sz="2800" b="1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b="1" i="1" dirty="0" smtClean="0">
                <a:latin typeface="Andalus" pitchFamily="18" charset="-78"/>
                <a:cs typeface="Andalus" pitchFamily="18" charset="-78"/>
              </a:rPr>
              <a:t>				OR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No Strings except those constructed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in above are allowed to be in the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language.</a:t>
            </a:r>
            <a:endParaRPr lang="en-US" b="1" i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Pictorial Representation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3581400"/>
            <a:ext cx="487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Formula for Processing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Down Arrow 6"/>
          <p:cNvSpPr/>
          <p:nvPr/>
        </p:nvSpPr>
        <p:spPr>
          <a:xfrm flipH="1">
            <a:off x="2133600" y="2057400"/>
            <a:ext cx="1600200" cy="16002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 flipH="1">
            <a:off x="5943600" y="4800600"/>
            <a:ext cx="19050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endParaRPr lang="en-US" dirty="0" smtClean="0">
              <a:cs typeface="Andalus" pitchFamily="18" charset="-78"/>
            </a:endParaRPr>
          </a:p>
          <a:p>
            <a:pPr algn="ctr"/>
            <a:r>
              <a:rPr lang="en-US" sz="2000" dirty="0" smtClean="0">
                <a:cs typeface="Andalus" pitchFamily="18" charset="-78"/>
              </a:rPr>
              <a:t>Output</a:t>
            </a:r>
            <a:endParaRPr lang="en-US" sz="2000" dirty="0">
              <a:cs typeface="Andalus" pitchFamily="18" charset="-78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All the strings starting  with  ‘  a  ’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 	∑ = { a , b }</a:t>
            </a:r>
          </a:p>
          <a:p>
            <a:pPr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   	First, write all the strings of your language 	separately to understand the structure of 	language.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as in the above sigma the strings are: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{a , aa , ab , aaa , aab , aba , abb , . . .}</a:t>
            </a:r>
          </a:p>
          <a:p>
            <a:pPr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All the strings of our language</a:t>
            </a:r>
          </a:p>
          <a:p>
            <a:pPr algn="ctr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		would be in </a:t>
            </a:r>
            <a:r>
              <a:rPr lang="en-US" sz="3600" b="1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Lexicographical Order.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Now see the recursive definition of the above language.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486400"/>
          </a:xfrm>
        </p:spPr>
        <p:txBody>
          <a:bodyPr/>
          <a:lstStyle/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All the strings </a:t>
            </a:r>
            <a:r>
              <a:rPr lang="en-US" b="1" dirty="0" smtClean="0">
                <a:solidFill>
                  <a:srgbClr val="3333FF"/>
                </a:solidFill>
              </a:rPr>
              <a:t>starting with ‘ a ’ </a:t>
            </a:r>
            <a:r>
              <a:rPr lang="en-US" b="1" dirty="0" smtClean="0"/>
              <a:t>over ∑={ a , b }</a:t>
            </a:r>
          </a:p>
          <a:p>
            <a:r>
              <a:rPr lang="en-US" b="1" dirty="0" smtClean="0"/>
              <a:t>Rule 1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‘ a ’ is a valid string of our language.</a:t>
            </a:r>
          </a:p>
          <a:p>
            <a:r>
              <a:rPr lang="en-US" b="1" dirty="0" smtClean="0"/>
              <a:t>Rule 2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If  ‘ w ’ is a valid string then so are: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/>
              <a:t>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dirty="0" err="1" smtClean="0"/>
              <a:t>wa</a:t>
            </a:r>
            <a:r>
              <a:rPr lang="en-US" sz="2800" dirty="0" smtClean="0"/>
              <a:t> is also a valid string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(ii) </a:t>
            </a:r>
            <a:r>
              <a:rPr lang="en-US" sz="2800" dirty="0" err="1" smtClean="0"/>
              <a:t>wb</a:t>
            </a:r>
            <a:r>
              <a:rPr lang="en-US" sz="2800" dirty="0" smtClean="0"/>
              <a:t> is also a valid string</a:t>
            </a:r>
            <a:endParaRPr lang="en-US" sz="2800" dirty="0" smtClean="0"/>
          </a:p>
          <a:p>
            <a:r>
              <a:rPr lang="en-US" b="1" dirty="0" smtClean="0"/>
              <a:t>Rule 3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800" dirty="0" smtClean="0"/>
              <a:t>Nothing else is the part of our language.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066800"/>
            <a:ext cx="7772400" cy="5105400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3333FF"/>
                </a:solidFill>
              </a:rPr>
              <a:t>Even Palindrome</a:t>
            </a:r>
            <a:r>
              <a:rPr lang="en-US" b="1" dirty="0" smtClean="0"/>
              <a:t> over ∑={ a , b }</a:t>
            </a:r>
          </a:p>
          <a:p>
            <a:r>
              <a:rPr lang="en-US" b="1" dirty="0" smtClean="0"/>
              <a:t>Rule 1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‘ ƛ ’ is a valid string of our language.</a:t>
            </a:r>
          </a:p>
          <a:p>
            <a:r>
              <a:rPr lang="en-US" b="1" dirty="0" smtClean="0"/>
              <a:t>Rule 2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If  ‘ w ’ is a valid string then so are: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smtClean="0"/>
              <a:t>w </a:t>
            </a:r>
            <a:r>
              <a:rPr lang="en-US" sz="2400" dirty="0" smtClean="0"/>
              <a:t>a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(ii) </a:t>
            </a:r>
            <a:r>
              <a:rPr lang="en-US" sz="2400" dirty="0" smtClean="0"/>
              <a:t>b </a:t>
            </a:r>
            <a:r>
              <a:rPr lang="en-US" sz="2400" dirty="0" smtClean="0"/>
              <a:t>w b.</a:t>
            </a:r>
          </a:p>
          <a:p>
            <a:r>
              <a:rPr lang="en-US" b="1" dirty="0" smtClean="0"/>
              <a:t>Rule 3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Nothing else is the part of our language.</a:t>
            </a:r>
            <a:endParaRPr lang="en-US" sz="24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Andalus" pitchFamily="18" charset="-78"/>
                <a:cs typeface="Andalus" pitchFamily="18" charset="-78"/>
              </a:rPr>
              <a:t>Now its your turn</a:t>
            </a:r>
            <a:endParaRPr lang="en-US" dirty="0">
              <a:solidFill>
                <a:srgbClr val="CC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Practice Questions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All the strings ending with a over  </a:t>
            </a:r>
            <a:r>
              <a:rPr lang="en-US" sz="2800" dirty="0" smtClean="0">
                <a:latin typeface="Perpetua"/>
                <a:cs typeface="Andalus" pitchFamily="18" charset="-78"/>
              </a:rPr>
              <a:t>∑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={ a , b }.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All the strings over </a:t>
            </a:r>
            <a:r>
              <a:rPr lang="en-US" sz="2800" dirty="0" smtClean="0">
                <a:cs typeface="Andalus" pitchFamily="18" charset="-78"/>
              </a:rPr>
              <a:t>∑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={ p , q }.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All the strings starting and ending with different letters over </a:t>
            </a:r>
            <a:r>
              <a:rPr lang="en-US" sz="2800" dirty="0" smtClean="0">
                <a:cs typeface="Andalus" pitchFamily="18" charset="-78"/>
              </a:rPr>
              <a:t>∑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={ s , t }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All the strings starting and ending with same letter over </a:t>
            </a:r>
            <a:r>
              <a:rPr lang="en-US" sz="2800" dirty="0" smtClean="0">
                <a:cs typeface="Andalus" pitchFamily="18" charset="-78"/>
              </a:rPr>
              <a:t>∑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={ s , t }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ODD Palindrome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Full Palindrome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Agenda:</a:t>
            </a:r>
            <a:br>
              <a:rPr lang="en-US" dirty="0" smtClean="0"/>
            </a:br>
            <a:r>
              <a:rPr lang="en-US" dirty="0" smtClean="0"/>
              <a:t>		Recursive Definitions</a:t>
            </a: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lgerian" pitchFamily="82" charset="0"/>
              </a:rPr>
              <a:t>Any Guess ???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Let me Explain.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 late 18</a:t>
            </a:r>
            <a:r>
              <a:rPr lang="en-US" sz="2800" baseline="30000" dirty="0" smtClean="0">
                <a:latin typeface="Andalus" pitchFamily="18" charset="-78"/>
                <a:cs typeface="Andalus" pitchFamily="18" charset="-78"/>
              </a:rPr>
              <a:t>th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Century this word is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Originated from the </a:t>
            </a:r>
            <a:r>
              <a:rPr lang="en-US" sz="2800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Latin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Word</a:t>
            </a:r>
          </a:p>
          <a:p>
            <a:pPr algn="ctr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Recurs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means </a:t>
            </a:r>
            <a:r>
              <a:rPr lang="en-US" sz="2800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Returned</a:t>
            </a:r>
            <a:endParaRPr lang="en-US" sz="2800" dirty="0">
              <a:solidFill>
                <a:srgbClr val="3333FF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It is the process of repeating items in a </a:t>
            </a:r>
            <a:r>
              <a:rPr lang="en-US" sz="2800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self similar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 way.</a:t>
            </a:r>
          </a:p>
          <a:p>
            <a:pPr algn="just">
              <a:buNone/>
            </a:pPr>
            <a:r>
              <a:rPr lang="en-US" sz="4000" dirty="0" smtClean="0">
                <a:latin typeface="+mj-lt"/>
                <a:cs typeface="Andalus" pitchFamily="18" charset="-78"/>
              </a:rPr>
              <a:t>Example: </a:t>
            </a:r>
          </a:p>
          <a:p>
            <a:pPr algn="just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</a:t>
            </a:r>
          </a:p>
          <a:p>
            <a:pPr algn="just"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When the surfaces of two mirrors are exactly parallel with each other, the nested images that occur are a form of infinite recursion.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Recursive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362200"/>
            <a:ext cx="7772400" cy="32766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is a method of defining sets.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It is a tool used to define Language.</a:t>
            </a: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143000"/>
          </a:xfrm>
        </p:spPr>
        <p:txBody>
          <a:bodyPr/>
          <a:lstStyle/>
          <a:p>
            <a:r>
              <a:rPr lang="en-US" dirty="0" smtClean="0"/>
              <a:t>Parts/Rules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Part/Rule 1: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Here we mention /list the smallest possible 		objects which are the part of other language.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Example: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{1  ,  2  ,  3  ,  5  ,  7  ,  9 ,…}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‘ 1 ’ is the part(</a:t>
            </a:r>
            <a:r>
              <a:rPr lang="en-US" dirty="0" smtClean="0">
                <a:solidFill>
                  <a:srgbClr val="3333FF"/>
                </a:solidFill>
                <a:latin typeface="Andalus" pitchFamily="18" charset="-78"/>
                <a:cs typeface="Andalus" pitchFamily="18" charset="-78"/>
              </a:rPr>
              <a:t>smallest part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 of our language.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Part/Rule 2: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Here we mention  the formula for the processing 	of certain language.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If  ‘ w ’ is a valid string of our language then 	make a formula in this step to produce valid   	strings of language by using Rule 1. 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Example: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{1  ,  3  ,  5  ,  7  ,  9 ,…}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		‘  w  ’ is a valid string then so is  w + 2.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1768</TotalTime>
  <Words>176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Andalus</vt:lpstr>
      <vt:lpstr>Calibri</vt:lpstr>
      <vt:lpstr>Franklin Gothic Book</vt:lpstr>
      <vt:lpstr>Perpetua</vt:lpstr>
      <vt:lpstr>Wingdings</vt:lpstr>
      <vt:lpstr>Wingdings 2</vt:lpstr>
      <vt:lpstr>Equity</vt:lpstr>
      <vt:lpstr>Recursive Definitions</vt:lpstr>
      <vt:lpstr>Today’s Agenda:   Recursive Definitions</vt:lpstr>
      <vt:lpstr>      Any Guess ???</vt:lpstr>
      <vt:lpstr>Introduction:</vt:lpstr>
      <vt:lpstr>Recursion:</vt:lpstr>
      <vt:lpstr>PowerPoint Presentation</vt:lpstr>
      <vt:lpstr>Recursive Definition:</vt:lpstr>
      <vt:lpstr>Parts/Rules</vt:lpstr>
      <vt:lpstr>PowerPoint Presentation</vt:lpstr>
      <vt:lpstr>PowerPoint Presentation</vt:lpstr>
      <vt:lpstr>Pictorial Representation</vt:lpstr>
      <vt:lpstr>Example</vt:lpstr>
      <vt:lpstr>Note</vt:lpstr>
      <vt:lpstr>PowerPoint Presentation</vt:lpstr>
      <vt:lpstr>PowerPoint Presentation</vt:lpstr>
      <vt:lpstr>Now its your 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 waseem Ahmed</dc:title>
  <dc:creator>Muhammad Usman</dc:creator>
  <cp:lastModifiedBy>Wasim Ahmad Khan</cp:lastModifiedBy>
  <cp:revision>31</cp:revision>
  <dcterms:created xsi:type="dcterms:W3CDTF">2015-02-24T03:05:41Z</dcterms:created>
  <dcterms:modified xsi:type="dcterms:W3CDTF">2015-02-26T18:35:12Z</dcterms:modified>
</cp:coreProperties>
</file>